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8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3" r:id="rId18"/>
    <p:sldId id="271" r:id="rId19"/>
    <p:sldId id="272" r:id="rId20"/>
    <p:sldId id="274" r:id="rId21"/>
    <p:sldId id="276" r:id="rId22"/>
    <p:sldId id="275" r:id="rId23"/>
    <p:sldId id="277" r:id="rId24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90" d="100"/>
          <a:sy n="90" d="100"/>
        </p:scale>
        <p:origin x="-1374" y="-88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solidFill>
            <a:schemeClr val="bg1">
              <a:alpha val="65000"/>
            </a:schemeClr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solidFill>
            <a:schemeClr val="bg1"/>
          </a:solidFill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876712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339236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961290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solidFill>
            <a:schemeClr val="bg1"/>
          </a:solidFill>
        </p:spPr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solidFill>
            <a:schemeClr val="bg1"/>
          </a:solidFill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1354878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943681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37512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56124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499403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313552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71728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63717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de-DE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de-DE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7EBF0-E158-4F56-B0B0-90C2B9AE693E}" type="datetimeFigureOut">
              <a:rPr lang="de-DE" smtClean="0"/>
              <a:t>15.10.2015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602D02-BF77-4622-8E4C-61C2AB5B7A33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985813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gi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jpeg"/><Relationship Id="rId3" Type="http://schemas.openxmlformats.org/officeDocument/2006/relationships/image" Target="../media/image20.jpeg"/><Relationship Id="rId7" Type="http://schemas.openxmlformats.org/officeDocument/2006/relationships/image" Target="../media/image24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Relationship Id="rId9" Type="http://schemas.openxmlformats.org/officeDocument/2006/relationships/image" Target="../media/image2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How I came to say: "no thanks, I actually prefer command line"</a:t>
            </a:r>
            <a:endParaRPr lang="de-DE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nb-NO" dirty="0" smtClean="0"/>
              <a:t>Janina Fuss</a:t>
            </a:r>
          </a:p>
          <a:p>
            <a:r>
              <a:rPr lang="de-DE" dirty="0" smtClean="0"/>
              <a:t>INF-BIO5151/9121</a:t>
            </a:r>
          </a:p>
          <a:p>
            <a:r>
              <a:rPr lang="nb-NO" dirty="0" smtClean="0"/>
              <a:t>15.10.15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3602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Janina\_X-Cell\Pictures\X-cell life cycle mo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1203"/>
            <a:ext cx="8349691" cy="47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Janina\_X-Cell\Pictures\Sample map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1400" y="11071"/>
            <a:ext cx="5562600" cy="6871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33400" y="5562600"/>
            <a:ext cx="289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Amplicon sequencing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90364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Janina\_X-Cell\Orga\Conference\ASLO\ASLO-present\blast2go_statistics_20150221_1451_speciesdistribu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822" y="2362200"/>
            <a:ext cx="9112706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2261" y="152400"/>
            <a:ext cx="5940155" cy="16715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oup 5"/>
          <p:cNvGrpSpPr/>
          <p:nvPr/>
        </p:nvGrpSpPr>
        <p:grpSpPr>
          <a:xfrm>
            <a:off x="76200" y="3308404"/>
            <a:ext cx="8975054" cy="3419475"/>
            <a:chOff x="395536" y="3589260"/>
            <a:chExt cx="8748464" cy="2095738"/>
          </a:xfrm>
        </p:grpSpPr>
        <p:sp>
          <p:nvSpPr>
            <p:cNvPr id="7" name="Rectangle 6"/>
            <p:cNvSpPr/>
            <p:nvPr/>
          </p:nvSpPr>
          <p:spPr>
            <a:xfrm>
              <a:off x="395536" y="3589260"/>
              <a:ext cx="8748464" cy="2095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74937" y="3813169"/>
              <a:ext cx="3817544" cy="1680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9" name="Group 8"/>
          <p:cNvGrpSpPr/>
          <p:nvPr/>
        </p:nvGrpSpPr>
        <p:grpSpPr>
          <a:xfrm>
            <a:off x="93426" y="2670332"/>
            <a:ext cx="8957827" cy="464884"/>
            <a:chOff x="395536" y="3589260"/>
            <a:chExt cx="8748464" cy="2095738"/>
          </a:xfrm>
        </p:grpSpPr>
        <p:sp>
          <p:nvSpPr>
            <p:cNvPr id="10" name="Rectangle 9"/>
            <p:cNvSpPr/>
            <p:nvPr/>
          </p:nvSpPr>
          <p:spPr>
            <a:xfrm>
              <a:off x="395536" y="3589260"/>
              <a:ext cx="8748464" cy="209573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737123" y="3813168"/>
              <a:ext cx="1155357" cy="16803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4118713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48" b="3687"/>
          <a:stretch/>
        </p:blipFill>
        <p:spPr bwMode="auto">
          <a:xfrm>
            <a:off x="-1" y="-1"/>
            <a:ext cx="9144001" cy="6087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530"/>
          <a:stretch/>
        </p:blipFill>
        <p:spPr>
          <a:xfrm>
            <a:off x="-38431" y="1447800"/>
            <a:ext cx="9144000" cy="2926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04901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dirty="0"/>
              <a:t>no thanks, I actually prefer command </a:t>
            </a:r>
            <a:r>
              <a:rPr lang="en-US" dirty="0" smtClean="0"/>
              <a:t>line!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139" b="21878"/>
          <a:stretch/>
        </p:blipFill>
        <p:spPr bwMode="auto">
          <a:xfrm>
            <a:off x="-99429" y="1828800"/>
            <a:ext cx="9291449" cy="487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/>
          <p:cNvSpPr/>
          <p:nvPr/>
        </p:nvSpPr>
        <p:spPr>
          <a:xfrm>
            <a:off x="4546294" y="3392555"/>
            <a:ext cx="3226105" cy="228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87687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343400" cy="1143000"/>
          </a:xfrm>
        </p:spPr>
        <p:txBody>
          <a:bodyPr/>
          <a:lstStyle/>
          <a:p>
            <a:pPr algn="l"/>
            <a:r>
              <a:rPr lang="nb-NO" dirty="0" smtClean="0"/>
              <a:t>How I got there: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r>
              <a:rPr lang="nb-NO" dirty="0" smtClean="0"/>
              <a:t>Practice, practice and some more practice!</a:t>
            </a:r>
          </a:p>
          <a:p>
            <a:endParaRPr lang="nb-NO" dirty="0"/>
          </a:p>
          <a:p>
            <a:pPr lvl="1"/>
            <a:r>
              <a:rPr lang="nb-NO" dirty="0" smtClean="0"/>
              <a:t>Use test datasets</a:t>
            </a:r>
          </a:p>
          <a:p>
            <a:pPr lvl="1"/>
            <a:r>
              <a:rPr lang="nb-NO" dirty="0" smtClean="0"/>
              <a:t>Make a trial directory</a:t>
            </a:r>
          </a:p>
          <a:p>
            <a:pPr lvl="1"/>
            <a:r>
              <a:rPr lang="nb-NO" dirty="0" smtClean="0"/>
              <a:t>Play with settings!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952974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324600" cy="1143000"/>
          </a:xfrm>
        </p:spPr>
        <p:txBody>
          <a:bodyPr/>
          <a:lstStyle/>
          <a:p>
            <a:pPr algn="l"/>
            <a:r>
              <a:rPr lang="nb-NO" dirty="0" smtClean="0"/>
              <a:t>What helped to get there: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b-NO" dirty="0" smtClean="0"/>
              <a:t>Cheat sheet</a:t>
            </a:r>
          </a:p>
          <a:p>
            <a:r>
              <a:rPr lang="nb-NO" dirty="0" smtClean="0"/>
              <a:t>Practice</a:t>
            </a:r>
          </a:p>
          <a:p>
            <a:r>
              <a:rPr lang="nb-NO" dirty="0" smtClean="0"/>
              <a:t>Google</a:t>
            </a:r>
          </a:p>
          <a:p>
            <a:r>
              <a:rPr lang="nb-NO" dirty="0" smtClean="0"/>
              <a:t>Documentation!</a:t>
            </a:r>
          </a:p>
          <a:p>
            <a:r>
              <a:rPr lang="nb-NO" dirty="0" smtClean="0"/>
              <a:t>Scripts!</a:t>
            </a: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8" t="12248" r="39953" b="28356"/>
          <a:stretch/>
        </p:blipFill>
        <p:spPr bwMode="auto">
          <a:xfrm>
            <a:off x="4191000" y="1219200"/>
            <a:ext cx="4711995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95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nb-NO" dirty="0" smtClean="0"/>
              <a:t>Google &amp; bookmarks: my new best friends</a:t>
            </a:r>
            <a:endParaRPr lang="de-DE" dirty="0"/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999" t="5388" r="12830" b="16938"/>
          <a:stretch/>
        </p:blipFill>
        <p:spPr bwMode="auto">
          <a:xfrm>
            <a:off x="4269834" y="838200"/>
            <a:ext cx="4874166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/>
          <p:cNvGrpSpPr/>
          <p:nvPr/>
        </p:nvGrpSpPr>
        <p:grpSpPr>
          <a:xfrm>
            <a:off x="152400" y="2895600"/>
            <a:ext cx="4954330" cy="3581400"/>
            <a:chOff x="152400" y="2895600"/>
            <a:chExt cx="4954330" cy="3581400"/>
          </a:xfrm>
        </p:grpSpPr>
        <p:sp>
          <p:nvSpPr>
            <p:cNvPr id="3" name="TextBox 2"/>
            <p:cNvSpPr txBox="1"/>
            <p:nvPr/>
          </p:nvSpPr>
          <p:spPr>
            <a:xfrm>
              <a:off x="762000" y="2895600"/>
              <a:ext cx="2286000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Find out how computer scientists</a:t>
              </a:r>
              <a:r>
                <a:rPr lang="nb-NO" dirty="0" smtClean="0"/>
                <a:t>/</a:t>
              </a:r>
              <a:r>
                <a:rPr lang="en-US" dirty="0" smtClean="0"/>
                <a:t>IT  speak!</a:t>
              </a:r>
              <a:endParaRPr lang="de-DE" dirty="0"/>
            </a:p>
          </p:txBody>
        </p:sp>
        <p:pic>
          <p:nvPicPr>
            <p:cNvPr id="2050" name="Picture 2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047" t="24294" r="38325" b="45504"/>
            <a:stretch/>
          </p:blipFill>
          <p:spPr bwMode="auto">
            <a:xfrm>
              <a:off x="152400" y="3962400"/>
              <a:ext cx="4954330" cy="2514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282391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038600" cy="1143000"/>
          </a:xfrm>
        </p:spPr>
        <p:txBody>
          <a:bodyPr/>
          <a:lstStyle/>
          <a:p>
            <a:pPr algn="l"/>
            <a:r>
              <a:rPr lang="nb-NO" dirty="0" smtClean="0"/>
              <a:t>Documentation: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1981200"/>
          </a:xfrm>
        </p:spPr>
        <p:txBody>
          <a:bodyPr/>
          <a:lstStyle/>
          <a:p>
            <a:r>
              <a:rPr lang="nb-NO" dirty="0" smtClean="0"/>
              <a:t>Evernote/OneNote</a:t>
            </a:r>
          </a:p>
          <a:p>
            <a:endParaRPr lang="nb-NO" dirty="0"/>
          </a:p>
          <a:p>
            <a:pPr marL="0" indent="0">
              <a:buNone/>
            </a:pPr>
            <a:r>
              <a:rPr lang="nb-NO" dirty="0" smtClean="0"/>
              <a:t>(or anything else that you feel comfortable with)</a:t>
            </a:r>
          </a:p>
          <a:p>
            <a:pPr marL="0" indent="0">
              <a:buNone/>
            </a:pP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723504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endParaRPr lang="de-DE" dirty="0"/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9"/>
          <a:stretch/>
        </p:blipFill>
        <p:spPr bwMode="auto">
          <a:xfrm>
            <a:off x="-152400" y="0"/>
            <a:ext cx="9547822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8919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48"/>
          <a:stretch/>
        </p:blipFill>
        <p:spPr bwMode="auto">
          <a:xfrm>
            <a:off x="-152400" y="0"/>
            <a:ext cx="950986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0819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729845" cy="1143000"/>
          </a:xfrm>
        </p:spPr>
        <p:txBody>
          <a:bodyPr/>
          <a:lstStyle/>
          <a:p>
            <a:pPr algn="l"/>
            <a:r>
              <a:rPr lang="nb-NO" dirty="0" smtClean="0"/>
              <a:t>The beginning... (2006-2007)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6" t="12564" r="40232" b="30332"/>
          <a:stretch/>
        </p:blipFill>
        <p:spPr bwMode="auto">
          <a:xfrm>
            <a:off x="5257800" y="1905000"/>
            <a:ext cx="3379532" cy="3657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5" name="Straight Arrow Connector 4"/>
          <p:cNvCxnSpPr/>
          <p:nvPr/>
        </p:nvCxnSpPr>
        <p:spPr>
          <a:xfrm flipV="1">
            <a:off x="4419600" y="2667000"/>
            <a:ext cx="1295400" cy="609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/>
          <p:cNvCxnSpPr/>
          <p:nvPr/>
        </p:nvCxnSpPr>
        <p:spPr>
          <a:xfrm>
            <a:off x="3810000" y="1828800"/>
            <a:ext cx="2157531" cy="228600"/>
          </a:xfrm>
          <a:prstGeom prst="straightConnector1">
            <a:avLst/>
          </a:prstGeom>
          <a:ln w="381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524000"/>
            <a:ext cx="3733800" cy="3733800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4988051" y="5280471"/>
            <a:ext cx="1184149" cy="31227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098" name="Picture 2" descr="http://www.biologie.uni-freiburg.de/data/bio2/schopfer/images/unifreiburglogo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7045" y="7360"/>
            <a:ext cx="1956955" cy="718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http://www.gardenvisit.com/uploads/image/image/186/18601/freiburg_university_botanic_original.jp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45" b="31352"/>
          <a:stretch/>
        </p:blipFill>
        <p:spPr bwMode="auto">
          <a:xfrm>
            <a:off x="-7089" y="2057400"/>
            <a:ext cx="9229725" cy="3487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7682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609600" y="427038"/>
            <a:ext cx="4114800" cy="11430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nb-NO" dirty="0" smtClean="0"/>
              <a:t>Documentation:</a:t>
            </a:r>
            <a:endParaRPr lang="de-DE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609600" y="1752601"/>
            <a:ext cx="2895600" cy="1447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nb-NO" dirty="0" smtClean="0"/>
              <a:t>Evernote</a:t>
            </a:r>
          </a:p>
          <a:p>
            <a:r>
              <a:rPr lang="nb-NO" dirty="0" smtClean="0"/>
              <a:t>Filesystem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de-DE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41" t="11162" r="54207" b="56534"/>
          <a:stretch/>
        </p:blipFill>
        <p:spPr bwMode="auto">
          <a:xfrm>
            <a:off x="4529467" y="998538"/>
            <a:ext cx="4053594" cy="27166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76" t="11163" r="50908" b="58393"/>
          <a:stretch/>
        </p:blipFill>
        <p:spPr bwMode="auto">
          <a:xfrm>
            <a:off x="381000" y="3732027"/>
            <a:ext cx="4030804" cy="23710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4" t="14348" r="56998" b="52840"/>
          <a:stretch/>
        </p:blipFill>
        <p:spPr bwMode="auto">
          <a:xfrm>
            <a:off x="5029200" y="3886200"/>
            <a:ext cx="2806995" cy="2062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1000" y="4590166"/>
            <a:ext cx="914400" cy="3273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tangle 8"/>
          <p:cNvSpPr/>
          <p:nvPr/>
        </p:nvSpPr>
        <p:spPr>
          <a:xfrm>
            <a:off x="381000" y="4146699"/>
            <a:ext cx="914400" cy="190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tangle 9"/>
          <p:cNvSpPr/>
          <p:nvPr/>
        </p:nvSpPr>
        <p:spPr>
          <a:xfrm>
            <a:off x="370367" y="4331251"/>
            <a:ext cx="914400" cy="19005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6981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9" grpId="0" animBg="1"/>
      <p:bldP spid="10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1910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 smtClean="0"/>
              <a:t>Few more things	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666999"/>
          </a:xfrm>
        </p:spPr>
        <p:txBody>
          <a:bodyPr/>
          <a:lstStyle/>
          <a:p>
            <a:r>
              <a:rPr lang="nb-NO" dirty="0" smtClean="0"/>
              <a:t>Probably your colleagues know stuff!</a:t>
            </a:r>
          </a:p>
          <a:p>
            <a:r>
              <a:rPr lang="nb-NO" dirty="0" smtClean="0"/>
              <a:t>Write SOPs also for bioinformatics</a:t>
            </a:r>
          </a:p>
          <a:p>
            <a:r>
              <a:rPr lang="nb-NO" dirty="0" smtClean="0"/>
              <a:t>Have a close look at error messages!</a:t>
            </a:r>
          </a:p>
          <a:p>
            <a:pPr marL="0" indent="0">
              <a:buNone/>
            </a:pPr>
            <a:r>
              <a:rPr lang="de-DE" sz="1400" dirty="0" smtClean="0">
                <a:latin typeface="Liberation Mono" panose="02070409020205020404" pitchFamily="49" charset="0"/>
                <a:cs typeface="Liberation Mono" panose="02070409020205020404" pitchFamily="49" charset="0"/>
              </a:rPr>
              <a:t>	python</a:t>
            </a:r>
            <a:r>
              <a:rPr lang="de-DE" sz="1400" dirty="0">
                <a:latin typeface="Liberation Mono" panose="02070409020205020404" pitchFamily="49" charset="0"/>
                <a:cs typeface="Liberation Mono" panose="02070409020205020404" pitchFamily="49" charset="0"/>
              </a:rPr>
              <a:t>: can't open file </a:t>
            </a:r>
            <a:r>
              <a:rPr lang="de-DE" sz="1400" dirty="0" smtClean="0">
                <a:latin typeface="Liberation Mono" panose="02070409020205020404" pitchFamily="49" charset="0"/>
                <a:cs typeface="Liberation Mono" panose="02070409020205020404" pitchFamily="49" charset="0"/>
              </a:rPr>
              <a:t>	'/usit/abel/u1/janinaf/nobackup/khmer</a:t>
            </a:r>
            <a:r>
              <a:rPr lang="de-DE" sz="1400" dirty="0" smtClean="0">
                <a:solidFill>
                  <a:srgbClr val="FF0000"/>
                </a:solidFill>
                <a:latin typeface="Liberation Mono" panose="02070409020205020404" pitchFamily="49" charset="0"/>
                <a:cs typeface="Liberation Mono" panose="02070409020205020404" pitchFamily="49" charset="0"/>
              </a:rPr>
              <a:t>_e</a:t>
            </a:r>
            <a:r>
              <a:rPr lang="de-DE" sz="1400" dirty="0" smtClean="0">
                <a:latin typeface="Liberation Mono" panose="02070409020205020404" pitchFamily="49" charset="0"/>
                <a:cs typeface="Liberation Mono" panose="02070409020205020404" pitchFamily="49" charset="0"/>
              </a:rPr>
              <a:t>nv/bin/normalize-by-	median.py</a:t>
            </a:r>
            <a:r>
              <a:rPr lang="de-DE" sz="1400" dirty="0">
                <a:latin typeface="Liberation Mono" panose="02070409020205020404" pitchFamily="49" charset="0"/>
                <a:cs typeface="Liberation Mono" panose="02070409020205020404" pitchFamily="49" charset="0"/>
              </a:rPr>
              <a:t>': [Errno 2] No such file or directory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33219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nb-NO" dirty="0" smtClean="0"/>
              <a:t>Some things to check: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286000"/>
          </a:xfrm>
        </p:spPr>
        <p:txBody>
          <a:bodyPr/>
          <a:lstStyle/>
          <a:p>
            <a:r>
              <a:rPr lang="nb-NO" dirty="0" smtClean="0"/>
              <a:t>Input file formatting!!!!!!!!!!!!!!!!!</a:t>
            </a:r>
          </a:p>
          <a:p>
            <a:r>
              <a:rPr lang="nb-NO" dirty="0" smtClean="0"/>
              <a:t>Whitespaces!!!!!!!!!!!!!!!!!</a:t>
            </a:r>
          </a:p>
          <a:p>
            <a:r>
              <a:rPr lang="nb-NO" dirty="0" smtClean="0"/>
              <a:t>Windows to Linux incompatibilities (line breaks!)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58514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ozsticker.com/433-877-thickbox/dont-panic-man-and-towel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0" y="5334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667000"/>
            <a:ext cx="8229600" cy="1219200"/>
          </a:xfrm>
          <a:solidFill>
            <a:schemeClr val="bg1"/>
          </a:solidFill>
        </p:spPr>
        <p:txBody>
          <a:bodyPr>
            <a:normAutofit lnSpcReduction="10000"/>
          </a:bodyPr>
          <a:lstStyle/>
          <a:p>
            <a:pPr marL="0" indent="0" algn="ctr">
              <a:buNone/>
            </a:pPr>
            <a:r>
              <a:rPr lang="nb-NO" sz="8000" dirty="0" smtClean="0"/>
              <a:t>Happy testing</a:t>
            </a:r>
            <a:endParaRPr lang="de-DE" sz="8000" dirty="0"/>
          </a:p>
        </p:txBody>
      </p:sp>
    </p:spTree>
    <p:extLst>
      <p:ext uri="{BB962C8B-B14F-4D97-AF65-F5344CB8AC3E}">
        <p14:creationId xmlns:p14="http://schemas.microsoft.com/office/powerpoint/2010/main" val="16620958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" r="13033" b="5301"/>
          <a:stretch/>
        </p:blipFill>
        <p:spPr bwMode="auto">
          <a:xfrm>
            <a:off x="2519" y="24560"/>
            <a:ext cx="6626881" cy="4949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679" t="8109" r="48199" b="16749"/>
          <a:stretch/>
        </p:blipFill>
        <p:spPr bwMode="auto">
          <a:xfrm>
            <a:off x="5029200" y="769688"/>
            <a:ext cx="4173574" cy="6012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85800" y="5334000"/>
            <a:ext cx="3886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5’ UTR??????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8091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43399" y="3276600"/>
            <a:ext cx="4280455" cy="1447800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dirty="0" smtClean="0"/>
              <a:t>“Analysis </a:t>
            </a:r>
            <a:r>
              <a:rPr lang="en-US" dirty="0"/>
              <a:t>of Dual Targeting in </a:t>
            </a:r>
            <a:r>
              <a:rPr lang="en-US" dirty="0" smtClean="0"/>
              <a:t>Plants”</a:t>
            </a:r>
          </a:p>
          <a:p>
            <a:pPr marL="0" indent="0" algn="r">
              <a:buNone/>
            </a:pPr>
            <a:r>
              <a:rPr lang="en-US" dirty="0"/>
              <a:t>	</a:t>
            </a:r>
            <a:endParaRPr lang="en-US" b="1" dirty="0"/>
          </a:p>
          <a:p>
            <a:pPr marL="0" indent="0" algn="ctr">
              <a:buNone/>
            </a:pPr>
            <a:endParaRPr lang="de-DE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40" t="20918" r="28775" b="52515"/>
          <a:stretch/>
        </p:blipFill>
        <p:spPr bwMode="auto">
          <a:xfrm>
            <a:off x="152400" y="115874"/>
            <a:ext cx="8713311" cy="2908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4" t="10843" r="38810" b="31239"/>
          <a:stretch/>
        </p:blipFill>
        <p:spPr bwMode="auto">
          <a:xfrm>
            <a:off x="0" y="3429000"/>
            <a:ext cx="4156363" cy="33099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6212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4876799" y="2519"/>
            <a:ext cx="4252716" cy="4419600"/>
            <a:chOff x="838200" y="1219200"/>
            <a:chExt cx="4371977" cy="4419600"/>
          </a:xfrm>
        </p:grpSpPr>
        <p:pic>
          <p:nvPicPr>
            <p:cNvPr id="2054" name="Picture 6" descr="http://www-ijpb.versailles.inra.fr/en/arabido/images/Planche.gif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200" y="1219200"/>
              <a:ext cx="4371975" cy="4371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TextBox 3"/>
            <p:cNvSpPr txBox="1"/>
            <p:nvPr/>
          </p:nvSpPr>
          <p:spPr>
            <a:xfrm>
              <a:off x="3266646" y="5269468"/>
              <a:ext cx="194353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nb-NO" dirty="0" smtClean="0">
                  <a:solidFill>
                    <a:schemeClr val="bg1"/>
                  </a:solidFill>
                </a:rPr>
                <a:t>Sequenced 2000</a:t>
              </a:r>
              <a:endParaRPr lang="de-DE" dirty="0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199" y="274638"/>
            <a:ext cx="6058845" cy="11430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 smtClean="0"/>
              <a:t>The next step... (2008-2012)</a:t>
            </a:r>
            <a:endParaRPr lang="de-DE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695" t="7934" r="26882" b="62374"/>
          <a:stretch/>
        </p:blipFill>
        <p:spPr bwMode="auto">
          <a:xfrm>
            <a:off x="-3149" y="3505200"/>
            <a:ext cx="6895892" cy="32381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74" r="37295" b="34225"/>
          <a:stretch/>
        </p:blipFill>
        <p:spPr bwMode="auto">
          <a:xfrm>
            <a:off x="3888089" y="3225590"/>
            <a:ext cx="5255911" cy="3627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11521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7650" y="-361950"/>
            <a:ext cx="1276350" cy="1809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20" t="7934" r="30105" b="22104"/>
          <a:stretch/>
        </p:blipFill>
        <p:spPr bwMode="auto">
          <a:xfrm>
            <a:off x="5181600" y="1524000"/>
            <a:ext cx="3809563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3" name="Picture 1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05" t="23578" r="5000" b="59286"/>
          <a:stretch/>
        </p:blipFill>
        <p:spPr bwMode="auto">
          <a:xfrm>
            <a:off x="0" y="63610"/>
            <a:ext cx="7444561" cy="113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81000" y="3112532"/>
            <a:ext cx="4191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We can’t do RNAseq because we can’t analyse it ourselves!</a:t>
            </a:r>
            <a:endParaRPr lang="de-DE" dirty="0"/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495800"/>
            <a:ext cx="4267200" cy="2349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4388" y="1295400"/>
            <a:ext cx="46767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4340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http://www.mn.uio.no/ibv/forskning/om/infrastruktur/fytotronen/bilder/fytotronut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1371600"/>
            <a:ext cx="4791075" cy="4286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71800" cy="1143000"/>
          </a:xfrm>
        </p:spPr>
        <p:txBody>
          <a:bodyPr/>
          <a:lstStyle/>
          <a:p>
            <a:pPr algn="l"/>
            <a:r>
              <a:rPr lang="nb-NO" dirty="0" smtClean="0"/>
              <a:t>2013 - now</a:t>
            </a:r>
            <a:endParaRPr lang="de-DE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89" b="25379"/>
          <a:stretch/>
        </p:blipFill>
        <p:spPr bwMode="auto">
          <a:xfrm>
            <a:off x="381000" y="1371600"/>
            <a:ext cx="8283591" cy="428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60958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495800" cy="1143000"/>
          </a:xfrm>
        </p:spPr>
        <p:txBody>
          <a:bodyPr>
            <a:normAutofit fontScale="90000"/>
          </a:bodyPr>
          <a:lstStyle/>
          <a:p>
            <a:pPr algn="l"/>
            <a:r>
              <a:rPr lang="nb-NO" dirty="0" smtClean="0"/>
              <a:t>The X-cell project...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2971800"/>
          </a:xfrm>
        </p:spPr>
        <p:txBody>
          <a:bodyPr/>
          <a:lstStyle/>
          <a:p>
            <a:r>
              <a:rPr lang="nb-NO" dirty="0" smtClean="0"/>
              <a:t>Amplicon sequencing</a:t>
            </a:r>
          </a:p>
          <a:p>
            <a:r>
              <a:rPr lang="nb-NO" dirty="0" smtClean="0"/>
              <a:t>(Meta)genome analysis</a:t>
            </a:r>
          </a:p>
          <a:p>
            <a:r>
              <a:rPr lang="nb-NO" dirty="0" smtClean="0"/>
              <a:t>Phylogenomics</a:t>
            </a:r>
          </a:p>
          <a:p>
            <a:r>
              <a:rPr lang="nb-NO" dirty="0" smtClean="0"/>
              <a:t>Statistical analyses in R</a:t>
            </a:r>
          </a:p>
          <a:p>
            <a:pPr marL="0" indent="0" algn="r">
              <a:buNone/>
            </a:pPr>
            <a:r>
              <a:rPr lang="nb-NO" dirty="0" smtClean="0"/>
              <a:t>...because we want to know more about this: </a:t>
            </a:r>
          </a:p>
          <a:p>
            <a:endParaRPr lang="de-DE" dirty="0"/>
          </a:p>
        </p:txBody>
      </p:sp>
      <p:pic>
        <p:nvPicPr>
          <p:cNvPr id="2050" name="Picture 2" descr="C:\Users\Janina\_X-Cell\Pictures\Dab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200" y="4572000"/>
            <a:ext cx="3358763" cy="2327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C:\Users\Janina\_X-Cell\Orga\Conference\X-cell_meeting\Weymouth - program\IMG_1306.JP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406"/>
          <a:stretch/>
        </p:blipFill>
        <p:spPr bwMode="auto">
          <a:xfrm>
            <a:off x="5105400" y="76200"/>
            <a:ext cx="3672483" cy="3108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6002" y="65598"/>
            <a:ext cx="714376" cy="952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2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1732" y="66358"/>
            <a:ext cx="805858" cy="8058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7" name="Picture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0200" y="2507555"/>
            <a:ext cx="583064" cy="805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1975" y="1371600"/>
            <a:ext cx="587988" cy="721797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378" t="17436" r="23226" b="14032"/>
          <a:stretch/>
        </p:blipFill>
        <p:spPr>
          <a:xfrm>
            <a:off x="7716594" y="2707453"/>
            <a:ext cx="501992" cy="750121"/>
          </a:xfrm>
          <a:prstGeom prst="rect">
            <a:avLst/>
          </a:prstGeom>
        </p:spPr>
      </p:pic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02" r="16529" b="11606"/>
          <a:stretch/>
        </p:blipFill>
        <p:spPr>
          <a:xfrm>
            <a:off x="8384280" y="2695492"/>
            <a:ext cx="585772" cy="793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249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4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80" y="304800"/>
            <a:ext cx="8772620" cy="6371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"/>
            <a:ext cx="4441585" cy="28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4484" y="3"/>
            <a:ext cx="4286028" cy="2844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91" t="14376" r="28710" b="16279"/>
          <a:stretch/>
        </p:blipFill>
        <p:spPr bwMode="auto">
          <a:xfrm>
            <a:off x="1714130" y="2317412"/>
            <a:ext cx="5305647" cy="435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115818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211</Words>
  <Application>Microsoft Office PowerPoint</Application>
  <PresentationFormat>On-screen Show (4:3)</PresentationFormat>
  <Paragraphs>51</Paragraphs>
  <Slides>23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4" baseType="lpstr">
      <vt:lpstr>Office Theme</vt:lpstr>
      <vt:lpstr>How I came to say: "no thanks, I actually prefer command line"</vt:lpstr>
      <vt:lpstr>The beginning... (2006-2007)</vt:lpstr>
      <vt:lpstr>PowerPoint Presentation</vt:lpstr>
      <vt:lpstr>PowerPoint Presentation</vt:lpstr>
      <vt:lpstr>The next step... (2008-2012)</vt:lpstr>
      <vt:lpstr>PowerPoint Presentation</vt:lpstr>
      <vt:lpstr>2013 - now</vt:lpstr>
      <vt:lpstr>The X-cell project...</vt:lpstr>
      <vt:lpstr>PowerPoint Presentation</vt:lpstr>
      <vt:lpstr>PowerPoint Presentation</vt:lpstr>
      <vt:lpstr>PowerPoint Presentation</vt:lpstr>
      <vt:lpstr>PowerPoint Presentation</vt:lpstr>
      <vt:lpstr>no thanks, I actually prefer command line!</vt:lpstr>
      <vt:lpstr>How I got there:</vt:lpstr>
      <vt:lpstr>What helped to get there:</vt:lpstr>
      <vt:lpstr>Google &amp; bookmarks: my new best friends</vt:lpstr>
      <vt:lpstr>Documentation:</vt:lpstr>
      <vt:lpstr>PowerPoint Presentation</vt:lpstr>
      <vt:lpstr>PowerPoint Presentation</vt:lpstr>
      <vt:lpstr>PowerPoint Presentation</vt:lpstr>
      <vt:lpstr>Few more things </vt:lpstr>
      <vt:lpstr>Some things to check:</vt:lpstr>
      <vt:lpstr>PowerPoint Presentation</vt:lpstr>
    </vt:vector>
  </TitlesOfParts>
  <Company>Universitetet i Tromsø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How I came to say: "no thanks, I actually prefer command line"</dc:title>
  <dc:creator>Janina</dc:creator>
  <cp:lastModifiedBy>Janina</cp:lastModifiedBy>
  <cp:revision>37</cp:revision>
  <dcterms:created xsi:type="dcterms:W3CDTF">2015-10-06T08:19:37Z</dcterms:created>
  <dcterms:modified xsi:type="dcterms:W3CDTF">2015-10-15T10:14:49Z</dcterms:modified>
</cp:coreProperties>
</file>